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51"/>
    <a:srgbClr val="EE2737"/>
    <a:srgbClr val="1E398D"/>
    <a:srgbClr val="008436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0"/>
    <p:restoredTop sz="94783"/>
  </p:normalViewPr>
  <p:slideViewPr>
    <p:cSldViewPr snapToGrid="0" snapToObjects="1">
      <p:cViewPr varScale="1">
        <p:scale>
          <a:sx n="133" d="100"/>
          <a:sy n="133" d="100"/>
        </p:scale>
        <p:origin x="87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92" y="1448303"/>
            <a:ext cx="8707496" cy="434181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1891" y="189856"/>
            <a:ext cx="70167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38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18562"/>
            <a:ext cx="2259988" cy="4744912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1892" y="1018562"/>
            <a:ext cx="6295108" cy="4744912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46" y="4309216"/>
            <a:ext cx="86943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46" y="2809028"/>
            <a:ext cx="86943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892" y="1513796"/>
            <a:ext cx="4038600" cy="41431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2892" y="1525082"/>
            <a:ext cx="4516496" cy="41318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891" y="1477871"/>
            <a:ext cx="41810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891" y="2225183"/>
            <a:ext cx="4181075" cy="35294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2879" y="1477871"/>
            <a:ext cx="440650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2881" y="2225182"/>
            <a:ext cx="4406509" cy="35294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18" y="222018"/>
            <a:ext cx="3008313" cy="14436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667" y="1144309"/>
            <a:ext cx="5584721" cy="45481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820" y="1665697"/>
            <a:ext cx="3008313" cy="40267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28" y="4648821"/>
            <a:ext cx="868546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28" y="810883"/>
            <a:ext cx="8685460" cy="37160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28" y="5215559"/>
            <a:ext cx="8685460" cy="5881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891" y="189856"/>
            <a:ext cx="70167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891" y="1442553"/>
            <a:ext cx="8707497" cy="4267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892" y="5865787"/>
            <a:ext cx="1516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9252" y="5865787"/>
            <a:ext cx="6016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6579" y="5865787"/>
            <a:ext cx="822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5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51"/>
        </a:buClr>
        <a:buSzPct val="100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51"/>
        </a:buClr>
        <a:buSzPct val="100000"/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51"/>
        </a:buClr>
        <a:buSzPct val="10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A651"/>
        </a:buClr>
        <a:buSzPct val="100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A651"/>
        </a:buClr>
        <a:buSzPct val="100000"/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9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8A241AC-0ACA-8A43-A273-2AAB0BC3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CDE98A-04A3-D94B-85ED-561DBBE6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3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169A3DD-F286-4112-A33A-9B87F4EF5477}"/>
</file>

<file path=customXml/itemProps2.xml><?xml version="1.0" encoding="utf-8"?>
<ds:datastoreItem xmlns:ds="http://schemas.openxmlformats.org/officeDocument/2006/customXml" ds:itemID="{592C7BBB-870C-483C-AEB9-32D4E3A6195E}"/>
</file>

<file path=customXml/itemProps3.xml><?xml version="1.0" encoding="utf-8"?>
<ds:datastoreItem xmlns:ds="http://schemas.openxmlformats.org/officeDocument/2006/customXml" ds:itemID="{DFFE2FB3-70EB-4E95-9134-D5E95D7ADFE0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Daniel Schroeder</cp:lastModifiedBy>
  <cp:revision>27</cp:revision>
  <dcterms:created xsi:type="dcterms:W3CDTF">2016-03-29T08:13:55Z</dcterms:created>
  <dcterms:modified xsi:type="dcterms:W3CDTF">2021-06-02T13:27:47Z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