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1" r:id="rId6"/>
    <p:sldId id="259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51"/>
    <a:srgbClr val="EE2737"/>
    <a:srgbClr val="1E398D"/>
    <a:srgbClr val="008436"/>
    <a:srgbClr val="B5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7887D-31A1-4EAE-B930-1F74A21B8666}" v="2" dt="2022-03-07T13:30:31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31"/>
    <p:restoredTop sz="94830"/>
  </p:normalViewPr>
  <p:slideViewPr>
    <p:cSldViewPr snapToGrid="0" snapToObjects="1">
      <p:cViewPr varScale="1">
        <p:scale>
          <a:sx n="114" d="100"/>
          <a:sy n="114" d="100"/>
        </p:scale>
        <p:origin x="595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ya Parvanova" userId="23a55e36-1434-49fc-802e-70fb0ab7940e" providerId="ADAL" clId="{1347887D-31A1-4EAE-B930-1F74A21B8666}"/>
    <pc:docChg chg="custSel addSld delSld modSld sldOrd modMainMaster">
      <pc:chgData name="Nadya Parvanova" userId="23a55e36-1434-49fc-802e-70fb0ab7940e" providerId="ADAL" clId="{1347887D-31A1-4EAE-B930-1F74A21B8666}" dt="2022-03-07T13:30:46.348" v="67" actId="1076"/>
      <pc:docMkLst>
        <pc:docMk/>
      </pc:docMkLst>
      <pc:sldChg chg="del">
        <pc:chgData name="Nadya Parvanova" userId="23a55e36-1434-49fc-802e-70fb0ab7940e" providerId="ADAL" clId="{1347887D-31A1-4EAE-B930-1F74A21B8666}" dt="2022-02-23T16:32:55.218" v="18" actId="2696"/>
        <pc:sldMkLst>
          <pc:docMk/>
          <pc:sldMk cId="1137349614" sldId="258"/>
        </pc:sldMkLst>
      </pc:sldChg>
      <pc:sldChg chg="new ord">
        <pc:chgData name="Nadya Parvanova" userId="23a55e36-1434-49fc-802e-70fb0ab7940e" providerId="ADAL" clId="{1347887D-31A1-4EAE-B930-1F74A21B8666}" dt="2022-03-07T11:40:33.900" v="47"/>
        <pc:sldMkLst>
          <pc:docMk/>
          <pc:sldMk cId="1497606559" sldId="259"/>
        </pc:sldMkLst>
      </pc:sldChg>
      <pc:sldChg chg="delSp new del mod">
        <pc:chgData name="Nadya Parvanova" userId="23a55e36-1434-49fc-802e-70fb0ab7940e" providerId="ADAL" clId="{1347887D-31A1-4EAE-B930-1F74A21B8666}" dt="2022-02-23T16:30:40.560" v="3" actId="2696"/>
        <pc:sldMkLst>
          <pc:docMk/>
          <pc:sldMk cId="1905509948" sldId="259"/>
        </pc:sldMkLst>
        <pc:spChg chg="del">
          <ac:chgData name="Nadya Parvanova" userId="23a55e36-1434-49fc-802e-70fb0ab7940e" providerId="ADAL" clId="{1347887D-31A1-4EAE-B930-1F74A21B8666}" dt="2022-02-23T16:30:28.628" v="1" actId="478"/>
          <ac:spMkLst>
            <pc:docMk/>
            <pc:sldMk cId="1905509948" sldId="259"/>
            <ac:spMk id="2" creationId="{874BEFDE-142A-430F-837C-02BCD48C3F09}"/>
          </ac:spMkLst>
        </pc:spChg>
        <pc:spChg chg="del">
          <ac:chgData name="Nadya Parvanova" userId="23a55e36-1434-49fc-802e-70fb0ab7940e" providerId="ADAL" clId="{1347887D-31A1-4EAE-B930-1F74A21B8666}" dt="2022-02-23T16:30:30.701" v="2" actId="478"/>
          <ac:spMkLst>
            <pc:docMk/>
            <pc:sldMk cId="1905509948" sldId="259"/>
            <ac:spMk id="3" creationId="{7BDC8C7A-E7FF-46D6-9343-E7AB1664279D}"/>
          </ac:spMkLst>
        </pc:spChg>
      </pc:sldChg>
      <pc:sldChg chg="new del">
        <pc:chgData name="Nadya Parvanova" userId="23a55e36-1434-49fc-802e-70fb0ab7940e" providerId="ADAL" clId="{1347887D-31A1-4EAE-B930-1F74A21B8666}" dt="2022-03-07T11:40:32.111" v="45" actId="2696"/>
        <pc:sldMkLst>
          <pc:docMk/>
          <pc:sldMk cId="11398102" sldId="260"/>
        </pc:sldMkLst>
      </pc:sldChg>
      <pc:sldChg chg="new del">
        <pc:chgData name="Nadya Parvanova" userId="23a55e36-1434-49fc-802e-70fb0ab7940e" providerId="ADAL" clId="{1347887D-31A1-4EAE-B930-1F74A21B8666}" dt="2022-03-07T11:32:11.264" v="20" actId="2696"/>
        <pc:sldMkLst>
          <pc:docMk/>
          <pc:sldMk cId="1052048795" sldId="260"/>
        </pc:sldMkLst>
      </pc:sldChg>
      <pc:sldChg chg="new">
        <pc:chgData name="Nadya Parvanova" userId="23a55e36-1434-49fc-802e-70fb0ab7940e" providerId="ADAL" clId="{1347887D-31A1-4EAE-B930-1F74A21B8666}" dt="2022-03-07T11:40:27.630" v="44" actId="680"/>
        <pc:sldMkLst>
          <pc:docMk/>
          <pc:sldMk cId="3033344879" sldId="261"/>
        </pc:sldMkLst>
      </pc:sldChg>
      <pc:sldMasterChg chg="delSp mod setBg delSldLayout modSldLayout">
        <pc:chgData name="Nadya Parvanova" userId="23a55e36-1434-49fc-802e-70fb0ab7940e" providerId="ADAL" clId="{1347887D-31A1-4EAE-B930-1F74A21B8666}" dt="2022-03-07T13:30:46.348" v="67" actId="1076"/>
        <pc:sldMasterMkLst>
          <pc:docMk/>
          <pc:sldMasterMk cId="743712401" sldId="2147483648"/>
        </pc:sldMasterMkLst>
        <pc:spChg chg="del">
          <ac:chgData name="Nadya Parvanova" userId="23a55e36-1434-49fc-802e-70fb0ab7940e" providerId="ADAL" clId="{1347887D-31A1-4EAE-B930-1F74A21B8666}" dt="2022-02-23T16:31:35.583" v="9" actId="478"/>
          <ac:spMkLst>
            <pc:docMk/>
            <pc:sldMasterMk cId="743712401" sldId="2147483648"/>
            <ac:spMk id="2" creationId="{00000000-0000-0000-0000-000000000000}"/>
          </ac:spMkLst>
        </pc:spChg>
        <pc:spChg chg="del">
          <ac:chgData name="Nadya Parvanova" userId="23a55e36-1434-49fc-802e-70fb0ab7940e" providerId="ADAL" clId="{1347887D-31A1-4EAE-B930-1F74A21B8666}" dt="2022-02-23T16:31:35.118" v="8" actId="478"/>
          <ac:spMkLst>
            <pc:docMk/>
            <pc:sldMasterMk cId="743712401" sldId="2147483648"/>
            <ac:spMk id="3" creationId="{00000000-0000-0000-0000-000000000000}"/>
          </ac:spMkLst>
        </pc:spChg>
        <pc:spChg chg="del">
          <ac:chgData name="Nadya Parvanova" userId="23a55e36-1434-49fc-802e-70fb0ab7940e" providerId="ADAL" clId="{1347887D-31A1-4EAE-B930-1F74A21B8666}" dt="2022-02-23T16:31:33.788" v="7" actId="478"/>
          <ac:spMkLst>
            <pc:docMk/>
            <pc:sldMasterMk cId="743712401" sldId="2147483648"/>
            <ac:spMk id="4" creationId="{00000000-0000-0000-0000-000000000000}"/>
          </ac:spMkLst>
        </pc:spChg>
        <pc:spChg chg="del">
          <ac:chgData name="Nadya Parvanova" userId="23a55e36-1434-49fc-802e-70fb0ab7940e" providerId="ADAL" clId="{1347887D-31A1-4EAE-B930-1F74A21B8666}" dt="2022-02-23T16:31:32.884" v="6" actId="478"/>
          <ac:spMkLst>
            <pc:docMk/>
            <pc:sldMasterMk cId="743712401" sldId="2147483648"/>
            <ac:spMk id="5" creationId="{00000000-0000-0000-0000-000000000000}"/>
          </ac:spMkLst>
        </pc:spChg>
        <pc:spChg chg="del">
          <ac:chgData name="Nadya Parvanova" userId="23a55e36-1434-49fc-802e-70fb0ab7940e" providerId="ADAL" clId="{1347887D-31A1-4EAE-B930-1F74A21B8666}" dt="2022-02-23T16:31:44.475" v="10" actId="478"/>
          <ac:spMkLst>
            <pc:docMk/>
            <pc:sldMasterMk cId="743712401" sldId="2147483648"/>
            <ac:spMk id="6" creationId="{00000000-0000-0000-0000-000000000000}"/>
          </ac:spMkLst>
        </pc:spChg>
        <pc:sldLayoutChg chg="delSp mod">
          <pc:chgData name="Nadya Parvanova" userId="23a55e36-1434-49fc-802e-70fb0ab7940e" providerId="ADAL" clId="{1347887D-31A1-4EAE-B930-1F74A21B8666}" dt="2022-02-23T16:32:34.926" v="16" actId="478"/>
          <pc:sldLayoutMkLst>
            <pc:docMk/>
            <pc:sldMasterMk cId="743712401" sldId="2147483648"/>
            <pc:sldLayoutMk cId="2633381456" sldId="2147483649"/>
          </pc:sldLayoutMkLst>
          <pc:spChg chg="del">
            <ac:chgData name="Nadya Parvanova" userId="23a55e36-1434-49fc-802e-70fb0ab7940e" providerId="ADAL" clId="{1347887D-31A1-4EAE-B930-1F74A21B8666}" dt="2022-02-23T16:32:31.186" v="13" actId="478"/>
            <ac:spMkLst>
              <pc:docMk/>
              <pc:sldMasterMk cId="743712401" sldId="2147483648"/>
              <pc:sldLayoutMk cId="2633381456" sldId="2147483649"/>
              <ac:spMk id="3" creationId="{00000000-0000-0000-0000-000000000000}"/>
            </ac:spMkLst>
          </pc:spChg>
          <pc:spChg chg="del">
            <ac:chgData name="Nadya Parvanova" userId="23a55e36-1434-49fc-802e-70fb0ab7940e" providerId="ADAL" clId="{1347887D-31A1-4EAE-B930-1F74A21B8666}" dt="2022-02-23T16:32:32.675" v="14" actId="478"/>
            <ac:spMkLst>
              <pc:docMk/>
              <pc:sldMasterMk cId="743712401" sldId="2147483648"/>
              <pc:sldLayoutMk cId="2633381456" sldId="2147483649"/>
              <ac:spMk id="4" creationId="{00000000-0000-0000-0000-000000000000}"/>
            </ac:spMkLst>
          </pc:spChg>
          <pc:spChg chg="del">
            <ac:chgData name="Nadya Parvanova" userId="23a55e36-1434-49fc-802e-70fb0ab7940e" providerId="ADAL" clId="{1347887D-31A1-4EAE-B930-1F74A21B8666}" dt="2022-02-23T16:32:33.608" v="15" actId="478"/>
            <ac:spMkLst>
              <pc:docMk/>
              <pc:sldMasterMk cId="743712401" sldId="2147483648"/>
              <pc:sldLayoutMk cId="2633381456" sldId="2147483649"/>
              <ac:spMk id="5" creationId="{00000000-0000-0000-0000-000000000000}"/>
            </ac:spMkLst>
          </pc:spChg>
          <pc:spChg chg="del">
            <ac:chgData name="Nadya Parvanova" userId="23a55e36-1434-49fc-802e-70fb0ab7940e" providerId="ADAL" clId="{1347887D-31A1-4EAE-B930-1F74A21B8666}" dt="2022-02-23T16:32:34.926" v="16" actId="478"/>
            <ac:spMkLst>
              <pc:docMk/>
              <pc:sldMasterMk cId="743712401" sldId="2147483648"/>
              <pc:sldLayoutMk cId="2633381456" sldId="2147483649"/>
              <ac:spMk id="6" creationId="{00000000-0000-0000-0000-000000000000}"/>
            </ac:spMkLst>
          </pc:spChg>
          <pc:spChg chg="del">
            <ac:chgData name="Nadya Parvanova" userId="23a55e36-1434-49fc-802e-70fb0ab7940e" providerId="ADAL" clId="{1347887D-31A1-4EAE-B930-1F74A21B8666}" dt="2022-02-23T16:32:30.167" v="12" actId="478"/>
            <ac:spMkLst>
              <pc:docMk/>
              <pc:sldMasterMk cId="743712401" sldId="2147483648"/>
              <pc:sldLayoutMk cId="2633381456" sldId="2147483649"/>
              <ac:spMk id="8" creationId="{00000000-0000-0000-0000-000000000000}"/>
            </ac:spMkLst>
          </pc:spChg>
        </pc:sldLayoutChg>
        <pc:sldLayoutChg chg="addSp delSp modSp mod">
          <pc:chgData name="Nadya Parvanova" userId="23a55e36-1434-49fc-802e-70fb0ab7940e" providerId="ADAL" clId="{1347887D-31A1-4EAE-B930-1F74A21B8666}" dt="2022-03-07T13:30:46.348" v="67" actId="1076"/>
          <pc:sldLayoutMkLst>
            <pc:docMk/>
            <pc:sldMasterMk cId="743712401" sldId="2147483648"/>
            <pc:sldLayoutMk cId="1909302633" sldId="2147483650"/>
          </pc:sldLayoutMkLst>
          <pc:spChg chg="del">
            <ac:chgData name="Nadya Parvanova" userId="23a55e36-1434-49fc-802e-70fb0ab7940e" providerId="ADAL" clId="{1347887D-31A1-4EAE-B930-1F74A21B8666}" dt="2022-02-23T16:31:22.058" v="4" actId="478"/>
            <ac:spMkLst>
              <pc:docMk/>
              <pc:sldMasterMk cId="743712401" sldId="2147483648"/>
              <pc:sldLayoutMk cId="1909302633" sldId="2147483650"/>
              <ac:spMk id="2" creationId="{00000000-0000-0000-0000-000000000000}"/>
            </ac:spMkLst>
          </pc:spChg>
          <pc:spChg chg="del">
            <ac:chgData name="Nadya Parvanova" userId="23a55e36-1434-49fc-802e-70fb0ab7940e" providerId="ADAL" clId="{1347887D-31A1-4EAE-B930-1F74A21B8666}" dt="2022-02-23T16:31:23.244" v="5" actId="478"/>
            <ac:spMkLst>
              <pc:docMk/>
              <pc:sldMasterMk cId="743712401" sldId="2147483648"/>
              <pc:sldLayoutMk cId="1909302633" sldId="2147483650"/>
              <ac:spMk id="3" creationId="{00000000-0000-0000-0000-000000000000}"/>
            </ac:spMkLst>
          </pc:spChg>
          <pc:spChg chg="del">
            <ac:chgData name="Nadya Parvanova" userId="23a55e36-1434-49fc-802e-70fb0ab7940e" providerId="ADAL" clId="{1347887D-31A1-4EAE-B930-1F74A21B8666}" dt="2022-03-07T11:35:57.166" v="22" actId="478"/>
            <ac:spMkLst>
              <pc:docMk/>
              <pc:sldMasterMk cId="743712401" sldId="2147483648"/>
              <pc:sldLayoutMk cId="1909302633" sldId="2147483650"/>
              <ac:spMk id="4" creationId="{00000000-0000-0000-0000-000000000000}"/>
            </ac:spMkLst>
          </pc:spChg>
          <pc:spChg chg="del">
            <ac:chgData name="Nadya Parvanova" userId="23a55e36-1434-49fc-802e-70fb0ab7940e" providerId="ADAL" clId="{1347887D-31A1-4EAE-B930-1F74A21B8666}" dt="2022-03-07T11:35:56.278" v="21" actId="478"/>
            <ac:spMkLst>
              <pc:docMk/>
              <pc:sldMasterMk cId="743712401" sldId="2147483648"/>
              <pc:sldLayoutMk cId="1909302633" sldId="2147483650"/>
              <ac:spMk id="5" creationId="{00000000-0000-0000-0000-000000000000}"/>
            </ac:spMkLst>
          </pc:spChg>
          <pc:spChg chg="del">
            <ac:chgData name="Nadya Parvanova" userId="23a55e36-1434-49fc-802e-70fb0ab7940e" providerId="ADAL" clId="{1347887D-31A1-4EAE-B930-1F74A21B8666}" dt="2022-03-07T11:35:58.747" v="23" actId="478"/>
            <ac:spMkLst>
              <pc:docMk/>
              <pc:sldMasterMk cId="743712401" sldId="2147483648"/>
              <pc:sldLayoutMk cId="1909302633" sldId="2147483650"/>
              <ac:spMk id="6" creationId="{00000000-0000-0000-0000-000000000000}"/>
            </ac:spMkLst>
          </pc:spChg>
          <pc:picChg chg="add mod modCrop">
            <ac:chgData name="Nadya Parvanova" userId="23a55e36-1434-49fc-802e-70fb0ab7940e" providerId="ADAL" clId="{1347887D-31A1-4EAE-B930-1F74A21B8666}" dt="2022-03-07T13:30:42.709" v="66" actId="1076"/>
            <ac:picMkLst>
              <pc:docMk/>
              <pc:sldMasterMk cId="743712401" sldId="2147483648"/>
              <pc:sldLayoutMk cId="1909302633" sldId="2147483650"/>
              <ac:picMk id="3" creationId="{C9320B22-C528-41F6-9292-FC635750D8CD}"/>
            </ac:picMkLst>
          </pc:picChg>
          <pc:picChg chg="add mod">
            <ac:chgData name="Nadya Parvanova" userId="23a55e36-1434-49fc-802e-70fb0ab7940e" providerId="ADAL" clId="{1347887D-31A1-4EAE-B930-1F74A21B8666}" dt="2022-03-07T13:30:46.348" v="67" actId="1076"/>
            <ac:picMkLst>
              <pc:docMk/>
              <pc:sldMasterMk cId="743712401" sldId="2147483648"/>
              <pc:sldLayoutMk cId="1909302633" sldId="2147483650"/>
              <ac:picMk id="4" creationId="{8AA19E05-7960-404F-BB14-027652083C00}"/>
            </ac:picMkLst>
          </pc:picChg>
          <pc:picChg chg="add del">
            <ac:chgData name="Nadya Parvanova" userId="23a55e36-1434-49fc-802e-70fb0ab7940e" providerId="ADAL" clId="{1347887D-31A1-4EAE-B930-1F74A21B8666}" dt="2022-03-07T11:38:01.747" v="32" actId="478"/>
            <ac:picMkLst>
              <pc:docMk/>
              <pc:sldMasterMk cId="743712401" sldId="2147483648"/>
              <pc:sldLayoutMk cId="1909302633" sldId="2147483650"/>
              <ac:picMk id="8" creationId="{2B9049D8-5D70-4D97-BE40-8560A1F8BA66}"/>
            </ac:picMkLst>
          </pc:picChg>
          <pc:picChg chg="add del mod modCrop">
            <ac:chgData name="Nadya Parvanova" userId="23a55e36-1434-49fc-802e-70fb0ab7940e" providerId="ADAL" clId="{1347887D-31A1-4EAE-B930-1F74A21B8666}" dt="2022-03-07T13:29:40.234" v="60" actId="478"/>
            <ac:picMkLst>
              <pc:docMk/>
              <pc:sldMasterMk cId="743712401" sldId="2147483648"/>
              <pc:sldLayoutMk cId="1909302633" sldId="2147483650"/>
              <ac:picMk id="10" creationId="{4DA4D204-A434-4B77-8EEC-386E993DFF10}"/>
            </ac:picMkLst>
          </pc:picChg>
        </pc:sldLayoutChg>
        <pc:sldLayoutChg chg="del">
          <pc:chgData name="Nadya Parvanova" userId="23a55e36-1434-49fc-802e-70fb0ab7940e" providerId="ADAL" clId="{1347887D-31A1-4EAE-B930-1F74A21B8666}" dt="2022-03-07T11:40:52.943" v="49" actId="2696"/>
          <pc:sldLayoutMkLst>
            <pc:docMk/>
            <pc:sldMasterMk cId="743712401" sldId="2147483648"/>
            <pc:sldLayoutMk cId="1889666989" sldId="2147483651"/>
          </pc:sldLayoutMkLst>
        </pc:sldLayoutChg>
        <pc:sldLayoutChg chg="del">
          <pc:chgData name="Nadya Parvanova" userId="23a55e36-1434-49fc-802e-70fb0ab7940e" providerId="ADAL" clId="{1347887D-31A1-4EAE-B930-1F74A21B8666}" dt="2022-03-07T11:40:49.314" v="48" actId="2696"/>
          <pc:sldLayoutMkLst>
            <pc:docMk/>
            <pc:sldMasterMk cId="743712401" sldId="2147483648"/>
            <pc:sldLayoutMk cId="2679507744" sldId="2147483652"/>
          </pc:sldLayoutMkLst>
        </pc:sldLayoutChg>
        <pc:sldLayoutChg chg="del">
          <pc:chgData name="Nadya Parvanova" userId="23a55e36-1434-49fc-802e-70fb0ab7940e" providerId="ADAL" clId="{1347887D-31A1-4EAE-B930-1F74A21B8666}" dt="2022-03-07T11:40:54.810" v="50" actId="2696"/>
          <pc:sldLayoutMkLst>
            <pc:docMk/>
            <pc:sldMasterMk cId="743712401" sldId="2147483648"/>
            <pc:sldLayoutMk cId="1043034681" sldId="2147483653"/>
          </pc:sldLayoutMkLst>
        </pc:sldLayoutChg>
        <pc:sldLayoutChg chg="del">
          <pc:chgData name="Nadya Parvanova" userId="23a55e36-1434-49fc-802e-70fb0ab7940e" providerId="ADAL" clId="{1347887D-31A1-4EAE-B930-1F74A21B8666}" dt="2022-03-07T11:40:56.538" v="51" actId="2696"/>
          <pc:sldLayoutMkLst>
            <pc:docMk/>
            <pc:sldMasterMk cId="743712401" sldId="2147483648"/>
            <pc:sldLayoutMk cId="482368104" sldId="2147483654"/>
          </pc:sldLayoutMkLst>
        </pc:sldLayoutChg>
        <pc:sldLayoutChg chg="delSp mod">
          <pc:chgData name="Nadya Parvanova" userId="23a55e36-1434-49fc-802e-70fb0ab7940e" providerId="ADAL" clId="{1347887D-31A1-4EAE-B930-1F74A21B8666}" dt="2022-03-07T11:41:19.079" v="57" actId="478"/>
          <pc:sldLayoutMkLst>
            <pc:docMk/>
            <pc:sldMasterMk cId="743712401" sldId="2147483648"/>
            <pc:sldLayoutMk cId="2518172868" sldId="2147483655"/>
          </pc:sldLayoutMkLst>
          <pc:spChg chg="del">
            <ac:chgData name="Nadya Parvanova" userId="23a55e36-1434-49fc-802e-70fb0ab7940e" providerId="ADAL" clId="{1347887D-31A1-4EAE-B930-1F74A21B8666}" dt="2022-03-07T11:41:17.983" v="56" actId="478"/>
            <ac:spMkLst>
              <pc:docMk/>
              <pc:sldMasterMk cId="743712401" sldId="2147483648"/>
              <pc:sldLayoutMk cId="2518172868" sldId="2147483655"/>
              <ac:spMk id="2" creationId="{00000000-0000-0000-0000-000000000000}"/>
            </ac:spMkLst>
          </pc:spChg>
          <pc:spChg chg="del">
            <ac:chgData name="Nadya Parvanova" userId="23a55e36-1434-49fc-802e-70fb0ab7940e" providerId="ADAL" clId="{1347887D-31A1-4EAE-B930-1F74A21B8666}" dt="2022-03-07T11:41:16.932" v="55" actId="478"/>
            <ac:spMkLst>
              <pc:docMk/>
              <pc:sldMasterMk cId="743712401" sldId="2147483648"/>
              <pc:sldLayoutMk cId="2518172868" sldId="2147483655"/>
              <ac:spMk id="3" creationId="{00000000-0000-0000-0000-000000000000}"/>
            </ac:spMkLst>
          </pc:spChg>
          <pc:spChg chg="del">
            <ac:chgData name="Nadya Parvanova" userId="23a55e36-1434-49fc-802e-70fb0ab7940e" providerId="ADAL" clId="{1347887D-31A1-4EAE-B930-1F74A21B8666}" dt="2022-03-07T11:41:19.079" v="57" actId="478"/>
            <ac:spMkLst>
              <pc:docMk/>
              <pc:sldMasterMk cId="743712401" sldId="2147483648"/>
              <pc:sldLayoutMk cId="2518172868" sldId="2147483655"/>
              <ac:spMk id="4" creationId="{00000000-0000-0000-0000-000000000000}"/>
            </ac:spMkLst>
          </pc:spChg>
        </pc:sldLayoutChg>
        <pc:sldLayoutChg chg="del">
          <pc:chgData name="Nadya Parvanova" userId="23a55e36-1434-49fc-802e-70fb0ab7940e" providerId="ADAL" clId="{1347887D-31A1-4EAE-B930-1F74A21B8666}" dt="2022-03-07T11:41:00.949" v="52" actId="2696"/>
          <pc:sldLayoutMkLst>
            <pc:docMk/>
            <pc:sldMasterMk cId="743712401" sldId="2147483648"/>
            <pc:sldLayoutMk cId="851765597" sldId="2147483656"/>
          </pc:sldLayoutMkLst>
        </pc:sldLayoutChg>
        <pc:sldLayoutChg chg="del">
          <pc:chgData name="Nadya Parvanova" userId="23a55e36-1434-49fc-802e-70fb0ab7940e" providerId="ADAL" clId="{1347887D-31A1-4EAE-B930-1F74A21B8666}" dt="2022-03-07T11:41:04.537" v="53" actId="2696"/>
          <pc:sldLayoutMkLst>
            <pc:docMk/>
            <pc:sldMasterMk cId="743712401" sldId="2147483648"/>
            <pc:sldLayoutMk cId="4201841950" sldId="2147483657"/>
          </pc:sldLayoutMkLst>
        </pc:sldLayoutChg>
        <pc:sldLayoutChg chg="del">
          <pc:chgData name="Nadya Parvanova" userId="23a55e36-1434-49fc-802e-70fb0ab7940e" providerId="ADAL" clId="{1347887D-31A1-4EAE-B930-1F74A21B8666}" dt="2022-03-07T11:41:06.314" v="54" actId="2696"/>
          <pc:sldLayoutMkLst>
            <pc:docMk/>
            <pc:sldMasterMk cId="743712401" sldId="2147483648"/>
            <pc:sldLayoutMk cId="212537191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38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320B22-C528-41F6-9292-FC635750D8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970" t="90588" r="14706" b="8235"/>
          <a:stretch/>
        </p:blipFill>
        <p:spPr>
          <a:xfrm flipV="1">
            <a:off x="0" y="867334"/>
            <a:ext cx="9155963" cy="60512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AA19E05-7960-404F-BB14-027652083C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0151" y="85961"/>
            <a:ext cx="1401280" cy="7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0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17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71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5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5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5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5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A65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A65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94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34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606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5" ma:contentTypeDescription="Create a new document." ma:contentTypeScope="" ma:versionID="ce8dec8a07c63634cb74d3cb8fbef98b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a312b2e1ce3cfb6f1efe25ec849d6c3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7FE0F5-E0DC-4724-B386-771635B99EC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sharepoint/v3"/>
    <ds:schemaRef ds:uri="http://purl.org/dc/dcmitype/"/>
    <ds:schemaRef ds:uri="eb3f7de7-c935-4ca6-a12c-1f73773710ec"/>
    <ds:schemaRef ds:uri="http://schemas.microsoft.com/office/infopath/2007/PartnerControls"/>
    <ds:schemaRef ds:uri="http://schemas.openxmlformats.org/package/2006/metadata/core-properties"/>
    <ds:schemaRef ds:uri="f41fa17a-99c4-4c5f-bcb4-a52bd907e64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FF51C2A-4AB4-47EA-9A63-8EA1EC7A4C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548F14-2B40-4E71-89B3-98571642C0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Office Theme</vt:lpstr>
      <vt:lpstr>PowerPoint Presentation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Nadya Parvanova</cp:lastModifiedBy>
  <cp:revision>27</cp:revision>
  <dcterms:created xsi:type="dcterms:W3CDTF">2016-03-29T08:13:55Z</dcterms:created>
  <dcterms:modified xsi:type="dcterms:W3CDTF">2022-03-07T13:30:49Z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